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0" r:id="rId3"/>
  </p:sldMasterIdLst>
  <p:notesMasterIdLst>
    <p:notesMasterId r:id="rId6"/>
  </p:notesMasterIdLst>
  <p:sldIdLst>
    <p:sldId id="257" r:id="rId4"/>
    <p:sldId id="258" r:id="rId5"/>
  </p:sldIdLst>
  <p:sldSz cx="8640763" cy="6483350"/>
  <p:notesSz cx="6858000" cy="9144000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5"/>
    <a:srgbClr val="DB1A16"/>
    <a:srgbClr val="DC1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2076" y="378"/>
      </p:cViewPr>
      <p:guideLst>
        <p:guide orient="horz" pos="2042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E3D92-ACAD-4E86-916E-9FA1043A6EB4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CCBA5-D0A0-41FC-AB47-4A924F7A4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6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whichever NIHR stamp is appropriate.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CCBA5-D0A0-41FC-AB47-4A924F7A40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8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1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3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WattsDSC_0055_retouchedforPP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70"/>
            <a:ext cx="8640763" cy="5668279"/>
          </a:xfrm>
          <a:prstGeom prst="rect">
            <a:avLst/>
          </a:prstGeom>
        </p:spPr>
      </p:pic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9" y="120652"/>
            <a:ext cx="1798064" cy="5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atts_punts_retouchedforPP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3"/>
          <a:stretch/>
        </p:blipFill>
        <p:spPr>
          <a:xfrm>
            <a:off x="0" y="815069"/>
            <a:ext cx="8638032" cy="4868399"/>
          </a:xfrm>
          <a:prstGeom prst="rect">
            <a:avLst/>
          </a:prstGeom>
        </p:spPr>
      </p:pic>
      <p:pic>
        <p:nvPicPr>
          <p:cNvPr id="16" name="Picture 15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9" y="120652"/>
            <a:ext cx="1798064" cy="5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0"/>
            <a:ext cx="8640763" cy="5668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9" y="120652"/>
            <a:ext cx="1798064" cy="5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6988" y="1425403"/>
            <a:ext cx="5229913" cy="2848830"/>
          </a:xfrm>
          <a:prstGeom prst="rect">
            <a:avLst/>
          </a:prstGeom>
          <a:solidFill>
            <a:srgbClr val="000090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75" y="1425402"/>
            <a:ext cx="51768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presentation title to go here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information to go here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to go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698F2C-EC61-4BBF-9C06-BEDA04AF6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96" y="5850608"/>
            <a:ext cx="2187954" cy="457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417E27-C9F6-4052-BEBF-FDBF674F8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05737" y="5850608"/>
            <a:ext cx="2187954" cy="45743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DFD8C54-7591-4161-9AA9-90B9077DF43A}"/>
              </a:ext>
            </a:extLst>
          </p:cNvPr>
          <p:cNvSpPr>
            <a:spLocks noGrp="1"/>
          </p:cNvSpPr>
          <p:nvPr/>
        </p:nvSpPr>
        <p:spPr bwMode="auto">
          <a:xfrm>
            <a:off x="3540256" y="5754881"/>
            <a:ext cx="515923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5BBF21"/>
                </a:solidFill>
                <a:latin typeface="+mj-lt"/>
                <a:ea typeface="+mj-ea"/>
                <a:cs typeface="+mj-cs"/>
              </a:defRPr>
            </a:lvl1pPr>
            <a:lvl2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2pPr>
            <a:lvl3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3pPr>
            <a:lvl4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4pPr>
            <a:lvl5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5pPr>
            <a:lvl6pPr marL="457200" algn="ctr" defTabSz="100488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6pPr>
            <a:lvl7pPr marL="914400" algn="ctr" defTabSz="100488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7pPr>
            <a:lvl8pPr marL="1371600" algn="ctr" defTabSz="100488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8pPr>
            <a:lvl9pPr marL="1828800" algn="ctr" defTabSz="100488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alt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research is funded by the National Institute for Health Research Community Healthcare MedTech and In Vitro Diagnostics Co-operative. The views expressed are those of the authors and not necessarily those of the NIHR, the NHS or the Department of Health and Social Care.</a:t>
            </a:r>
          </a:p>
        </p:txBody>
      </p:sp>
    </p:spTree>
    <p:extLst>
      <p:ext uri="{BB962C8B-B14F-4D97-AF65-F5344CB8AC3E}">
        <p14:creationId xmlns:p14="http://schemas.microsoft.com/office/powerpoint/2010/main" val="360855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Page title to go here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559285"/>
            <a:ext cx="5743658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Bullet point style to look like this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Bullet point style to look like this and can go across multiple lines 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Bullet point style to look like this 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Bullet point style to look like this and can go across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2399579073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ing slide altern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115</Words>
  <Application>Microsoft Office PowerPoint</Application>
  <PresentationFormat>Custom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Opening slide</vt:lpstr>
      <vt:lpstr>Opening slide alternative</vt:lpstr>
      <vt:lpstr>Text slide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Dan Richards-Doran</cp:lastModifiedBy>
  <cp:revision>69</cp:revision>
  <dcterms:created xsi:type="dcterms:W3CDTF">2014-03-20T14:30:16Z</dcterms:created>
  <dcterms:modified xsi:type="dcterms:W3CDTF">2019-02-20T10:02:56Z</dcterms:modified>
</cp:coreProperties>
</file>