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</p14:sldIdLst>
        </p14:section>
        <p14:section name="Body (content) slides" id="{86D326B8-B1F4-470E-ACC7-B0917D5F3E13}">
          <p14:sldIdLst>
            <p14:sldId id="257"/>
            <p14:sldId id="258"/>
          </p14:sldIdLst>
        </p14:section>
        <p14:section name="Section separator slides" id="{A88420AD-D63A-49B0-9EA2-8A913753E5CC}">
          <p14:sldIdLst>
            <p14:sldId id="259"/>
            <p14:sldId id="260"/>
            <p14:sldId id="261"/>
            <p14:sldId id="262"/>
            <p14:sldId id="263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image" Target="../media/image1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AF7D3F-5A6D-4438-B72B-3BDECED188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938" y="151299"/>
            <a:ext cx="3302095" cy="7779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860384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5E7D4F-2303-4384-94E3-3C47DDE04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516" y="6087838"/>
            <a:ext cx="3268950" cy="77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258191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123194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312E3F-1AC3-4F3F-B726-FF4822342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64" y="6079522"/>
            <a:ext cx="3302095" cy="777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B56271-2C28-458B-985C-10E6061E6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355078" y="6123194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27E53-18B7-461A-882A-35E6500AD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21" y="159946"/>
            <a:ext cx="3268950" cy="77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343065" y="858179"/>
            <a:ext cx="8408608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6D53B-E71F-48A0-B316-7EEA2A916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21" y="159946"/>
            <a:ext cx="3268950" cy="77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87C32D-9038-4AEF-B874-3CCAF0BA8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858179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90861-4E5C-45AE-AF72-24B474191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21" y="159946"/>
            <a:ext cx="3268950" cy="77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94064F-20F1-40A4-9F86-90027648F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858179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7BBE4B-1EB0-4682-A154-3707E8825C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3321" y="159946"/>
            <a:ext cx="3268950" cy="770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0AAF65-90B8-4E2F-B1F2-E92261EF8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858179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1D1A2F-9521-418D-97F7-7395D46D0D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3321" y="159946"/>
            <a:ext cx="3268950" cy="770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45470B-6E9C-466F-BEA8-3A0E70318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858179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58415-94F8-4C6B-86ED-EBDE4DC899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938" y="151299"/>
            <a:ext cx="3302095" cy="7779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A3D0A6-E641-49F5-8C52-307E9C04F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868697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0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7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5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5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 Richards-Doran</cp:lastModifiedBy>
  <cp:revision>19</cp:revision>
  <dcterms:created xsi:type="dcterms:W3CDTF">2019-02-08T10:07:24Z</dcterms:created>
  <dcterms:modified xsi:type="dcterms:W3CDTF">2019-02-19T16:48:50Z</dcterms:modified>
</cp:coreProperties>
</file>